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2"/>
    <p:sldId id="269" r:id="rId3"/>
    <p:sldId id="267" r:id="rId4"/>
    <p:sldId id="266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3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8EA7A5-FE5D-4D5B-A2C1-918B1658B0A0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0F8BD6-5BD4-4170-97C3-9560D13438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2380E8-26E6-2622-46D9-E2B58B161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AI</a:t>
            </a:r>
            <a:br>
              <a:rPr lang="en-US" dirty="0"/>
            </a:br>
            <a:r>
              <a:rPr lang="en-US" dirty="0"/>
              <a:t>Level 1</a:t>
            </a:r>
            <a:endParaRPr lang="en-HK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0DC90B-1445-3870-DD1E-1C3E5CA14B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3243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spider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NLP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spider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fish?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398241-CCEA-78B2-12D5-A68168148C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Intelligence</a:t>
            </a:r>
            <a:br>
              <a:rPr lang="en-US" dirty="0"/>
            </a:br>
            <a:r>
              <a:rPr lang="en-US" dirty="0"/>
              <a:t>vs</a:t>
            </a:r>
            <a:br>
              <a:rPr lang="en-US" dirty="0"/>
            </a:br>
            <a:r>
              <a:rPr lang="en-US" dirty="0"/>
              <a:t>Artificial Intelligence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53984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FA460-BC04-7085-6C87-42DF2A389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6EFC2-4106-0CBB-5159-6B1129A8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Have you played with a robot before?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ABE55-E35A-09D1-FF78-916B49D76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5924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Q. How does your robot look like?</a:t>
            </a:r>
          </a:p>
          <a:p>
            <a:endParaRPr lang="en-US" dirty="0"/>
          </a:p>
          <a:p>
            <a:r>
              <a:rPr lang="en-US" dirty="0"/>
              <a:t>Q. Can you draw a picture of the robot that you know?</a:t>
            </a:r>
          </a:p>
          <a:p>
            <a:endParaRPr lang="en-US" dirty="0"/>
          </a:p>
          <a:p>
            <a:r>
              <a:rPr lang="en-US" dirty="0"/>
              <a:t>Q. Look at what we have here? Do you consider this spider as a robot?</a:t>
            </a:r>
          </a:p>
          <a:p>
            <a:endParaRPr lang="en-US" dirty="0"/>
          </a:p>
          <a:p>
            <a:r>
              <a:rPr lang="en-US" dirty="0"/>
              <a:t>Q. In what way is this spider also a robot?</a:t>
            </a:r>
            <a:endParaRPr lang="en-H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FC35C2-CE27-33E5-ACF9-BB291F2B9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7445" y="3709897"/>
            <a:ext cx="3493133" cy="278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9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66192-1EB1-7830-4486-F910BAB7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 with and without intelligence?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1AB20-CD37-8DE6-FCDE-8130F3AD6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a robot do so that it can be considered an intelligent robot?</a:t>
            </a:r>
          </a:p>
          <a:p>
            <a:endParaRPr lang="en-US" dirty="0"/>
          </a:p>
          <a:p>
            <a:r>
              <a:rPr lang="en-US" dirty="0"/>
              <a:t>Look at the spider robot, is it an intelligent robot?</a:t>
            </a:r>
          </a:p>
          <a:p>
            <a:endParaRPr lang="en-US" dirty="0"/>
          </a:p>
          <a:p>
            <a:r>
              <a:rPr lang="en-US" dirty="0"/>
              <a:t>What makes you consider it intelligent?  What tasks does it perform that makes you consider it intelligent?  List these tasks.</a:t>
            </a:r>
          </a:p>
        </p:txBody>
      </p:sp>
    </p:spTree>
    <p:extLst>
      <p:ext uri="{BB962C8B-B14F-4D97-AF65-F5344CB8AC3E}">
        <p14:creationId xmlns:p14="http://schemas.microsoft.com/office/powerpoint/2010/main" val="400150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2D506-DEC6-9643-E2D5-4AF67DB79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Spider Robot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9DEE3-9DA0-F3D8-B1B4-2DA1508A5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can see, listen to command, answer questions, perform actions as requested, and what else?</a:t>
            </a:r>
          </a:p>
          <a:p>
            <a:endParaRPr lang="en-US" dirty="0"/>
          </a:p>
          <a:p>
            <a:r>
              <a:rPr lang="en-US" dirty="0"/>
              <a:t>Do you think it can solve problem?</a:t>
            </a:r>
          </a:p>
          <a:p>
            <a:endParaRPr lang="en-US" dirty="0"/>
          </a:p>
          <a:p>
            <a:r>
              <a:rPr lang="en-US" dirty="0"/>
              <a:t>What kind of problems do you think it can solve?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60078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your expectation of what a robot can do, try to define artificial intelligence.</a:t>
            </a:r>
          </a:p>
          <a:p>
            <a:pPr lvl="1"/>
            <a:endParaRPr lang="en-US" dirty="0"/>
          </a:p>
          <a:p>
            <a:r>
              <a:rPr lang="en-US" dirty="0"/>
              <a:t>The goal of AI is to make a machine perform tasks that otherwise require human intelligence to perform.</a:t>
            </a:r>
          </a:p>
          <a:p>
            <a:r>
              <a:rPr lang="en-US" dirty="0"/>
              <a:t>Some examples of such tasks.</a:t>
            </a:r>
          </a:p>
          <a:p>
            <a:pPr lvl="1"/>
            <a:r>
              <a:rPr lang="en-US" dirty="0"/>
              <a:t>Learning.</a:t>
            </a:r>
          </a:p>
          <a:p>
            <a:pPr lvl="1"/>
            <a:r>
              <a:rPr lang="en-US" dirty="0"/>
              <a:t>Seeing.</a:t>
            </a:r>
          </a:p>
          <a:p>
            <a:pPr lvl="1"/>
            <a:r>
              <a:rPr lang="en-US" dirty="0"/>
              <a:t>Listening and understanding speech.</a:t>
            </a:r>
          </a:p>
          <a:p>
            <a:pPr lvl="1"/>
            <a:r>
              <a:rPr lang="en-US" dirty="0"/>
              <a:t>Differentiate between voice.</a:t>
            </a:r>
          </a:p>
          <a:p>
            <a:pPr lvl="1"/>
            <a:r>
              <a:rPr lang="en-US" dirty="0"/>
              <a:t>Natural language understanding.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and Degree of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Robot with limited intelligence</a:t>
            </a:r>
          </a:p>
          <a:p>
            <a:pPr lvl="1"/>
            <a:r>
              <a:rPr lang="en-US" dirty="0"/>
              <a:t>Need to follow specific instructions.</a:t>
            </a:r>
          </a:p>
          <a:p>
            <a:pPr lvl="1"/>
            <a:r>
              <a:rPr lang="en-US" dirty="0"/>
              <a:t>: Follows explicit instructions and predefined algorithms to perform tasks. It processes data based on fixed rules set by programmers.</a:t>
            </a:r>
          </a:p>
          <a:p>
            <a:r>
              <a:rPr lang="en-US" dirty="0"/>
              <a:t>Robot with more intelligence</a:t>
            </a:r>
          </a:p>
          <a:p>
            <a:pPr lvl="1"/>
            <a:r>
              <a:rPr lang="en-US" dirty="0"/>
              <a:t>: Uses algorithms that allow it to learn from data and improve over time. AI systems can adapt their behavior based on experience, making them more flexible.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tell if a robot is as intelligent as human?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545" y="1825625"/>
            <a:ext cx="10515600" cy="4351338"/>
          </a:xfrm>
        </p:spPr>
        <p:txBody>
          <a:bodyPr/>
          <a:lstStyle/>
          <a:p>
            <a:r>
              <a:rPr lang="en-US" dirty="0"/>
              <a:t>How can you find out?</a:t>
            </a:r>
          </a:p>
          <a:p>
            <a:endParaRPr lang="en-US" dirty="0"/>
          </a:p>
          <a:p>
            <a:r>
              <a:rPr lang="en-US" dirty="0"/>
              <a:t>What if a robot is as intelligent as human, how would you use it?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shopping shelf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367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Introduction to AI Level 1</vt:lpstr>
      <vt:lpstr>Human Intelligence vs Artificial Intelligence</vt:lpstr>
      <vt:lpstr>Q: Have you played with a robot before?</vt:lpstr>
      <vt:lpstr>Robot with and without intelligence?</vt:lpstr>
      <vt:lpstr>The Spider Robot</vt:lpstr>
      <vt:lpstr>Artificial intelligence</vt:lpstr>
      <vt:lpstr>Machine learning and Degree of intelligence</vt:lpstr>
      <vt:lpstr>Can you tell if a robot is as intelligent as human?</vt:lpstr>
      <vt:lpstr>Examples of CV</vt:lpstr>
      <vt:lpstr>Examples of speech</vt:lpstr>
      <vt:lpstr>Example of NLP</vt:lpstr>
      <vt:lpstr>Example of machine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Keith C C Chan (EAI)</dc:creator>
  <cp:lastModifiedBy>Keith C C Chan (EAI)</cp:lastModifiedBy>
  <cp:revision>3</cp:revision>
  <dcterms:created xsi:type="dcterms:W3CDTF">2024-10-31T06:45:00Z</dcterms:created>
  <dcterms:modified xsi:type="dcterms:W3CDTF">2024-11-13T06:38:35Z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4E398B108B434C66A97BD66A05FC1E4E_12</vt:lpwstr>
  </property>
  <property fmtid="{D5CDD505-2E9C-101B-9397-08002B2CF9AE}" pid="3" name="KSOProductBuildVer">
    <vt:lpwstr>1033-12.2.0.18607</vt:lpwstr>
  </property>
</Properties>
</file>